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259" cy="464316"/>
          </a:xfrm>
          <a:prstGeom prst="rect">
            <a:avLst/>
          </a:prstGeom>
        </p:spPr>
        <p:txBody>
          <a:bodyPr vert="horz" lIns="88126" tIns="44064" rIns="88126" bIns="4406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577" y="0"/>
            <a:ext cx="3038259" cy="464316"/>
          </a:xfrm>
          <a:prstGeom prst="rect">
            <a:avLst/>
          </a:prstGeom>
        </p:spPr>
        <p:txBody>
          <a:bodyPr vert="horz" lIns="88126" tIns="44064" rIns="88126" bIns="44064" rtlCol="0"/>
          <a:lstStyle>
            <a:lvl1pPr algn="r">
              <a:defRPr sz="1200"/>
            </a:lvl1pPr>
          </a:lstStyle>
          <a:p>
            <a:fld id="{73DD9854-6E9F-460F-9E3A-BD77DAEF5FE1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26" tIns="44064" rIns="88126" bIns="4406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415" y="4415323"/>
            <a:ext cx="5609574" cy="4183164"/>
          </a:xfrm>
          <a:prstGeom prst="rect">
            <a:avLst/>
          </a:prstGeom>
        </p:spPr>
        <p:txBody>
          <a:bodyPr vert="horz" lIns="88126" tIns="44064" rIns="88126" bIns="4406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30644"/>
            <a:ext cx="3038259" cy="464316"/>
          </a:xfrm>
          <a:prstGeom prst="rect">
            <a:avLst/>
          </a:prstGeom>
        </p:spPr>
        <p:txBody>
          <a:bodyPr vert="horz" lIns="88126" tIns="44064" rIns="88126" bIns="4406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577" y="8830644"/>
            <a:ext cx="3038259" cy="464316"/>
          </a:xfrm>
          <a:prstGeom prst="rect">
            <a:avLst/>
          </a:prstGeom>
        </p:spPr>
        <p:txBody>
          <a:bodyPr vert="horz" lIns="88126" tIns="44064" rIns="88126" bIns="44064" rtlCol="0" anchor="b"/>
          <a:lstStyle>
            <a:lvl1pPr algn="r">
              <a:defRPr sz="1200"/>
            </a:lvl1pPr>
          </a:lstStyle>
          <a:p>
            <a:fld id="{9A6781C6-D3E4-434A-ADCB-313B27B7D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47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3850630" y="622400"/>
            <a:ext cx="1441450" cy="214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>
                <a:latin typeface="Calibri" pitchFamily="34" charset="0"/>
              </a:rPr>
              <a:t>JUNTA DE GOBIERNO </a:t>
            </a:r>
            <a:endParaRPr lang="ru-RU" sz="800">
              <a:latin typeface="Calibri" pitchFamily="34" charset="0"/>
            </a:endParaRP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3851275" y="1053316"/>
            <a:ext cx="144145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PRESIDENTA </a:t>
            </a: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3850630" y="1485364"/>
            <a:ext cx="144145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SECRETARIA EJECUTIVA</a:t>
            </a:r>
          </a:p>
        </p:txBody>
      </p:sp>
      <p:sp>
        <p:nvSpPr>
          <p:cNvPr id="3077" name="TextBox 8"/>
          <p:cNvSpPr txBox="1">
            <a:spLocks noChangeArrowheads="1"/>
          </p:cNvSpPr>
          <p:nvPr/>
        </p:nvSpPr>
        <p:spPr bwMode="auto">
          <a:xfrm>
            <a:off x="1643063" y="1506270"/>
            <a:ext cx="1439862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800" dirty="0">
                <a:latin typeface="Calibri" pitchFamily="34" charset="0"/>
              </a:rPr>
              <a:t>Asistente de la Secretaria Ejecutiva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715125" y="765284"/>
            <a:ext cx="1439863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Enlace de Presidencia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3079" name="TextBox 10"/>
          <p:cNvSpPr txBox="1">
            <a:spLocks noChangeArrowheads="1"/>
          </p:cNvSpPr>
          <p:nvPr/>
        </p:nvSpPr>
        <p:spPr bwMode="auto">
          <a:xfrm>
            <a:off x="928688" y="1176809"/>
            <a:ext cx="6477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>
                <a:latin typeface="Calibri" pitchFamily="34" charset="0"/>
              </a:rPr>
              <a:t>Consejo ciudadano</a:t>
            </a:r>
            <a:endParaRPr lang="ru-RU" sz="700">
              <a:latin typeface="Calibri" pitchFamily="34" charset="0"/>
            </a:endParaRPr>
          </a:p>
        </p:txBody>
      </p:sp>
      <p:sp>
        <p:nvSpPr>
          <p:cNvPr id="3080" name="TextBox 11"/>
          <p:cNvSpPr txBox="1">
            <a:spLocks noChangeArrowheads="1"/>
          </p:cNvSpPr>
          <p:nvPr/>
        </p:nvSpPr>
        <p:spPr bwMode="auto">
          <a:xfrm>
            <a:off x="6732588" y="1484784"/>
            <a:ext cx="1439862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Auxiliar Administrativa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3081" name="TextBox 12"/>
          <p:cNvSpPr txBox="1">
            <a:spLocks noChangeArrowheads="1"/>
          </p:cNvSpPr>
          <p:nvPr/>
        </p:nvSpPr>
        <p:spPr bwMode="auto">
          <a:xfrm>
            <a:off x="6735763" y="1052736"/>
            <a:ext cx="147955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Asistente de la Presidencia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3082" name="TextBox 13"/>
          <p:cNvSpPr txBox="1">
            <a:spLocks noChangeArrowheads="1"/>
          </p:cNvSpPr>
          <p:nvPr/>
        </p:nvSpPr>
        <p:spPr bwMode="auto">
          <a:xfrm>
            <a:off x="115491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Coord. Comunicación Social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3491880" y="2204864"/>
            <a:ext cx="1033463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Coordinación   de Planeación, Evaluación y seguimiento.</a:t>
            </a:r>
          </a:p>
        </p:txBody>
      </p:sp>
      <p:sp>
        <p:nvSpPr>
          <p:cNvPr id="3084" name="TextBox 15"/>
          <p:cNvSpPr txBox="1">
            <a:spLocks noChangeArrowheads="1"/>
          </p:cNvSpPr>
          <p:nvPr/>
        </p:nvSpPr>
        <p:spPr bwMode="auto">
          <a:xfrm>
            <a:off x="1187450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Coordinación Administrativa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2347913" y="2204864"/>
            <a:ext cx="1000125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Coord. Desarrollo para la Equidad de Genero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4714875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Coordinación   Jurídica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5857875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Coordinación de Enlace Municipal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6929438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Coordinación de Políticas Publicas</a:t>
            </a:r>
          </a:p>
        </p:txBody>
      </p:sp>
      <p:sp>
        <p:nvSpPr>
          <p:cNvPr id="3089" name="TextBox 20"/>
          <p:cNvSpPr txBox="1">
            <a:spLocks noChangeArrowheads="1"/>
          </p:cNvSpPr>
          <p:nvPr/>
        </p:nvSpPr>
        <p:spPr bwMode="auto">
          <a:xfrm>
            <a:off x="8001024" y="2204864"/>
            <a:ext cx="1000101" cy="523220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Coordinación de Atención y Vinculación</a:t>
            </a:r>
          </a:p>
          <a:p>
            <a:pPr algn="ctr"/>
            <a:endParaRPr lang="es-MX" sz="700" dirty="0">
              <a:latin typeface="Calibri" pitchFamily="34" charset="0"/>
            </a:endParaRPr>
          </a:p>
        </p:txBody>
      </p:sp>
      <p:sp>
        <p:nvSpPr>
          <p:cNvPr id="3090" name="TextBox 13"/>
          <p:cNvSpPr txBox="1">
            <a:spLocks noChangeArrowheads="1"/>
          </p:cNvSpPr>
          <p:nvPr/>
        </p:nvSpPr>
        <p:spPr bwMode="auto">
          <a:xfrm>
            <a:off x="115491" y="2617167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Comunicación Social </a:t>
            </a:r>
          </a:p>
        </p:txBody>
      </p:sp>
      <p:sp>
        <p:nvSpPr>
          <p:cNvPr id="3091" name="TextBox 13"/>
          <p:cNvSpPr txBox="1">
            <a:spLocks noChangeArrowheads="1"/>
          </p:cNvSpPr>
          <p:nvPr/>
        </p:nvSpPr>
        <p:spPr bwMode="auto">
          <a:xfrm>
            <a:off x="1214415" y="2617167"/>
            <a:ext cx="1000132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700" dirty="0">
                <a:latin typeface="Calibri" pitchFamily="34" charset="0"/>
              </a:rPr>
              <a:t>Jefatura de contabilidad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92" name="TextBox 13"/>
          <p:cNvSpPr txBox="1">
            <a:spLocks noChangeArrowheads="1"/>
          </p:cNvSpPr>
          <p:nvPr/>
        </p:nvSpPr>
        <p:spPr bwMode="auto">
          <a:xfrm>
            <a:off x="1214438" y="3049215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Administrador de Recursos Humanos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94" name="TextBox 13"/>
          <p:cNvSpPr txBox="1">
            <a:spLocks noChangeArrowheads="1"/>
          </p:cNvSpPr>
          <p:nvPr/>
        </p:nvSpPr>
        <p:spPr bwMode="auto">
          <a:xfrm>
            <a:off x="2357438" y="2708920"/>
            <a:ext cx="1000125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Proyectos</a:t>
            </a:r>
          </a:p>
          <a:p>
            <a:pPr algn="ctr"/>
            <a:r>
              <a:rPr lang="es-ES" sz="700" dirty="0">
                <a:latin typeface="Calibri" pitchFamily="34" charset="0"/>
              </a:rPr>
              <a:t>(Titular de la unidad de igualdad)</a:t>
            </a:r>
          </a:p>
        </p:txBody>
      </p:sp>
      <p:sp>
        <p:nvSpPr>
          <p:cNvPr id="3095" name="TextBox 13"/>
          <p:cNvSpPr txBox="1">
            <a:spLocks noChangeArrowheads="1"/>
          </p:cNvSpPr>
          <p:nvPr/>
        </p:nvSpPr>
        <p:spPr bwMode="auto">
          <a:xfrm>
            <a:off x="2419161" y="3212976"/>
            <a:ext cx="928703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Capacitadora Especializada</a:t>
            </a:r>
          </a:p>
        </p:txBody>
      </p:sp>
      <p:sp>
        <p:nvSpPr>
          <p:cNvPr id="3096" name="TextBox 13"/>
          <p:cNvSpPr txBox="1">
            <a:spLocks noChangeArrowheads="1"/>
          </p:cNvSpPr>
          <p:nvPr/>
        </p:nvSpPr>
        <p:spPr bwMode="auto">
          <a:xfrm>
            <a:off x="1214438" y="3481263"/>
            <a:ext cx="1000124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Soporte Técnico en sistemas y servicios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98" name="TextBox 13"/>
          <p:cNvSpPr txBox="1">
            <a:spLocks noChangeArrowheads="1"/>
          </p:cNvSpPr>
          <p:nvPr/>
        </p:nvSpPr>
        <p:spPr bwMode="auto">
          <a:xfrm>
            <a:off x="1214413" y="4165630"/>
            <a:ext cx="1000149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Encargado de</a:t>
            </a:r>
          </a:p>
          <a:p>
            <a:pPr algn="ctr"/>
            <a:r>
              <a:rPr lang="es-ES" sz="700" dirty="0">
                <a:latin typeface="Calibri" pitchFamily="34" charset="0"/>
              </a:rPr>
              <a:t> Intendencia  y Mantenimiento</a:t>
            </a:r>
          </a:p>
        </p:txBody>
      </p:sp>
      <p:sp>
        <p:nvSpPr>
          <p:cNvPr id="3099" name="TextBox 13"/>
          <p:cNvSpPr txBox="1">
            <a:spLocks noChangeArrowheads="1"/>
          </p:cNvSpPr>
          <p:nvPr/>
        </p:nvSpPr>
        <p:spPr bwMode="auto">
          <a:xfrm>
            <a:off x="1214413" y="3877017"/>
            <a:ext cx="1000150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700" dirty="0">
                <a:latin typeface="Calibri" pitchFamily="34" charset="0"/>
              </a:rPr>
              <a:t>Auxiliar de Logística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100" name="TextBox 13"/>
          <p:cNvSpPr txBox="1">
            <a:spLocks noChangeArrowheads="1"/>
          </p:cNvSpPr>
          <p:nvPr/>
        </p:nvSpPr>
        <p:spPr bwMode="auto">
          <a:xfrm>
            <a:off x="3491880" y="2724890"/>
            <a:ext cx="1033463" cy="200054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Proyectos</a:t>
            </a:r>
          </a:p>
        </p:txBody>
      </p:sp>
      <p:sp>
        <p:nvSpPr>
          <p:cNvPr id="3101" name="TextBox 13"/>
          <p:cNvSpPr txBox="1">
            <a:spLocks noChangeArrowheads="1"/>
          </p:cNvSpPr>
          <p:nvPr/>
        </p:nvSpPr>
        <p:spPr bwMode="auto">
          <a:xfrm>
            <a:off x="3491880" y="3084929"/>
            <a:ext cx="1033463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Especializado</a:t>
            </a:r>
          </a:p>
        </p:txBody>
      </p:sp>
      <p:sp>
        <p:nvSpPr>
          <p:cNvPr id="3102" name="TextBox 13"/>
          <p:cNvSpPr txBox="1">
            <a:spLocks noChangeArrowheads="1"/>
          </p:cNvSpPr>
          <p:nvPr/>
        </p:nvSpPr>
        <p:spPr bwMode="auto">
          <a:xfrm>
            <a:off x="4714875" y="2652881"/>
            <a:ext cx="1000125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Jurídico</a:t>
            </a:r>
          </a:p>
        </p:txBody>
      </p:sp>
      <p:sp>
        <p:nvSpPr>
          <p:cNvPr id="3103" name="TextBox 13"/>
          <p:cNvSpPr txBox="1">
            <a:spLocks noChangeArrowheads="1"/>
          </p:cNvSpPr>
          <p:nvPr/>
        </p:nvSpPr>
        <p:spPr bwMode="auto">
          <a:xfrm>
            <a:off x="4714875" y="2977207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Unidad de  Transparencia</a:t>
            </a:r>
          </a:p>
        </p:txBody>
      </p:sp>
      <p:sp>
        <p:nvSpPr>
          <p:cNvPr id="3104" name="TextBox 13"/>
          <p:cNvSpPr txBox="1">
            <a:spLocks noChangeArrowheads="1"/>
          </p:cNvSpPr>
          <p:nvPr/>
        </p:nvSpPr>
        <p:spPr bwMode="auto">
          <a:xfrm>
            <a:off x="5857875" y="2653462"/>
            <a:ext cx="1000125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Enlace Municipal</a:t>
            </a:r>
          </a:p>
          <a:p>
            <a:pPr algn="ctr"/>
            <a:endParaRPr lang="ru-RU" sz="700" dirty="0">
              <a:latin typeface="Calibri" pitchFamily="34" charset="0"/>
            </a:endParaRPr>
          </a:p>
        </p:txBody>
      </p:sp>
      <p:sp>
        <p:nvSpPr>
          <p:cNvPr id="3105" name="TextBox 13"/>
          <p:cNvSpPr txBox="1">
            <a:spLocks noChangeArrowheads="1"/>
          </p:cNvSpPr>
          <p:nvPr/>
        </p:nvSpPr>
        <p:spPr bwMode="auto">
          <a:xfrm>
            <a:off x="6929438" y="2652881"/>
            <a:ext cx="1000125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Proyectos</a:t>
            </a:r>
          </a:p>
        </p:txBody>
      </p:sp>
      <p:sp>
        <p:nvSpPr>
          <p:cNvPr id="3106" name="TextBox 13"/>
          <p:cNvSpPr txBox="1">
            <a:spLocks noChangeArrowheads="1"/>
          </p:cNvSpPr>
          <p:nvPr/>
        </p:nvSpPr>
        <p:spPr bwMode="auto">
          <a:xfrm>
            <a:off x="8001000" y="4941168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Psicóloga Especializada</a:t>
            </a:r>
          </a:p>
        </p:txBody>
      </p:sp>
      <p:sp>
        <p:nvSpPr>
          <p:cNvPr id="3107" name="TextBox 13"/>
          <p:cNvSpPr txBox="1">
            <a:spLocks noChangeArrowheads="1"/>
          </p:cNvSpPr>
          <p:nvPr/>
        </p:nvSpPr>
        <p:spPr bwMode="auto">
          <a:xfrm>
            <a:off x="8001000" y="2833191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Jefatura de Atención</a:t>
            </a:r>
          </a:p>
          <a:p>
            <a:pPr algn="ctr"/>
            <a:endParaRPr lang="ru-RU" sz="700" dirty="0">
              <a:latin typeface="Calibri" pitchFamily="34" charset="0"/>
            </a:endParaRPr>
          </a:p>
        </p:txBody>
      </p:sp>
      <p:sp>
        <p:nvSpPr>
          <p:cNvPr id="3108" name="TextBox 13"/>
          <p:cNvSpPr txBox="1">
            <a:spLocks noChangeArrowheads="1"/>
          </p:cNvSpPr>
          <p:nvPr/>
        </p:nvSpPr>
        <p:spPr bwMode="auto">
          <a:xfrm>
            <a:off x="8001000" y="4077072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Abogada  Especializada</a:t>
            </a:r>
          </a:p>
        </p:txBody>
      </p:sp>
      <p:sp>
        <p:nvSpPr>
          <p:cNvPr id="3109" name="TextBox 13"/>
          <p:cNvSpPr txBox="1">
            <a:spLocks noChangeArrowheads="1"/>
          </p:cNvSpPr>
          <p:nvPr/>
        </p:nvSpPr>
        <p:spPr bwMode="auto">
          <a:xfrm>
            <a:off x="8001000" y="3805009"/>
            <a:ext cx="1000125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Encargado del Cio</a:t>
            </a:r>
          </a:p>
        </p:txBody>
      </p:sp>
      <p:sp>
        <p:nvSpPr>
          <p:cNvPr id="3110" name="TextBox 13"/>
          <p:cNvSpPr txBox="1">
            <a:spLocks noChangeArrowheads="1"/>
          </p:cNvSpPr>
          <p:nvPr/>
        </p:nvSpPr>
        <p:spPr bwMode="auto">
          <a:xfrm>
            <a:off x="8001000" y="4509120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Abogado Especializado</a:t>
            </a:r>
          </a:p>
        </p:txBody>
      </p:sp>
      <p:sp>
        <p:nvSpPr>
          <p:cNvPr id="3111" name="TextBox 13"/>
          <p:cNvSpPr txBox="1">
            <a:spLocks noChangeArrowheads="1"/>
          </p:cNvSpPr>
          <p:nvPr/>
        </p:nvSpPr>
        <p:spPr bwMode="auto">
          <a:xfrm>
            <a:off x="8001000" y="3301534"/>
            <a:ext cx="1000125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Encargada de Ventanilla Única</a:t>
            </a:r>
          </a:p>
          <a:p>
            <a:pPr algn="ctr"/>
            <a:endParaRPr lang="ru-RU" sz="700" dirty="0">
              <a:latin typeface="Calibri" pitchFamily="34" charset="0"/>
            </a:endParaRPr>
          </a:p>
        </p:txBody>
      </p:sp>
      <p:sp>
        <p:nvSpPr>
          <p:cNvPr id="3112" name="TextBox 13"/>
          <p:cNvSpPr txBox="1">
            <a:spLocks noChangeArrowheads="1"/>
          </p:cNvSpPr>
          <p:nvPr/>
        </p:nvSpPr>
        <p:spPr bwMode="auto">
          <a:xfrm>
            <a:off x="8001000" y="5713511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Operador Telefónico de Línea Mujer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113" name="TextBox 13"/>
          <p:cNvSpPr txBox="1">
            <a:spLocks noChangeArrowheads="1"/>
          </p:cNvSpPr>
          <p:nvPr/>
        </p:nvSpPr>
        <p:spPr bwMode="auto">
          <a:xfrm>
            <a:off x="8001000" y="5301208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Administrativa Especializada</a:t>
            </a:r>
            <a:endParaRPr lang="ru-RU" sz="700" dirty="0">
              <a:latin typeface="Calibri" pitchFamily="34" charset="0"/>
            </a:endParaRPr>
          </a:p>
        </p:txBody>
      </p:sp>
      <p:cxnSp>
        <p:nvCxnSpPr>
          <p:cNvPr id="66" name="65 Conector angular"/>
          <p:cNvCxnSpPr>
            <a:stCxn id="3075" idx="0"/>
            <a:endCxn id="3074" idx="2"/>
          </p:cNvCxnSpPr>
          <p:nvPr/>
        </p:nvCxnSpPr>
        <p:spPr>
          <a:xfrm rot="16200000" flipV="1">
            <a:off x="4463376" y="944691"/>
            <a:ext cx="216604" cy="6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angular"/>
          <p:cNvCxnSpPr>
            <a:stCxn id="3075" idx="2"/>
            <a:endCxn id="3076" idx="0"/>
          </p:cNvCxnSpPr>
          <p:nvPr/>
        </p:nvCxnSpPr>
        <p:spPr>
          <a:xfrm rot="5400000">
            <a:off x="4463376" y="1376740"/>
            <a:ext cx="216604" cy="6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angular"/>
          <p:cNvCxnSpPr/>
          <p:nvPr/>
        </p:nvCxnSpPr>
        <p:spPr>
          <a:xfrm flipV="1">
            <a:off x="5292725" y="908720"/>
            <a:ext cx="1422400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angular"/>
          <p:cNvCxnSpPr>
            <a:stCxn id="3076" idx="3"/>
            <a:endCxn id="3080" idx="1"/>
          </p:cNvCxnSpPr>
          <p:nvPr/>
        </p:nvCxnSpPr>
        <p:spPr>
          <a:xfrm flipV="1">
            <a:off x="5292080" y="1592506"/>
            <a:ext cx="1440508" cy="5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angular"/>
          <p:cNvCxnSpPr>
            <a:stCxn id="3076" idx="1"/>
            <a:endCxn id="3077" idx="3"/>
          </p:cNvCxnSpPr>
          <p:nvPr/>
        </p:nvCxnSpPr>
        <p:spPr>
          <a:xfrm rot="10800000" flipV="1">
            <a:off x="3082926" y="1593085"/>
            <a:ext cx="767705" cy="8246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Forma"/>
          <p:cNvCxnSpPr>
            <a:stCxn id="3076" idx="0"/>
          </p:cNvCxnSpPr>
          <p:nvPr/>
        </p:nvCxnSpPr>
        <p:spPr>
          <a:xfrm rot="16200000" flipV="1">
            <a:off x="2988618" y="-97373"/>
            <a:ext cx="165100" cy="300037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angular"/>
          <p:cNvCxnSpPr>
            <a:stCxn id="3076" idx="2"/>
            <a:endCxn id="3082" idx="0"/>
          </p:cNvCxnSpPr>
          <p:nvPr/>
        </p:nvCxnSpPr>
        <p:spPr>
          <a:xfrm rot="5400000">
            <a:off x="2341427" y="-25064"/>
            <a:ext cx="504056" cy="39558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Conector angular"/>
          <p:cNvCxnSpPr>
            <a:stCxn id="3076" idx="2"/>
            <a:endCxn id="3084" idx="0"/>
          </p:cNvCxnSpPr>
          <p:nvPr/>
        </p:nvCxnSpPr>
        <p:spPr>
          <a:xfrm rot="5400000">
            <a:off x="2877406" y="510915"/>
            <a:ext cx="504056" cy="28838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angular"/>
          <p:cNvCxnSpPr>
            <a:stCxn id="3076" idx="2"/>
            <a:endCxn id="3085" idx="0"/>
          </p:cNvCxnSpPr>
          <p:nvPr/>
        </p:nvCxnSpPr>
        <p:spPr>
          <a:xfrm rot="5400000">
            <a:off x="3457638" y="1091147"/>
            <a:ext cx="504056" cy="172337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angular"/>
          <p:cNvCxnSpPr>
            <a:stCxn id="3076" idx="2"/>
            <a:endCxn id="3083" idx="0"/>
          </p:cNvCxnSpPr>
          <p:nvPr/>
        </p:nvCxnSpPr>
        <p:spPr>
          <a:xfrm rot="5400000">
            <a:off x="4037956" y="1671465"/>
            <a:ext cx="504056" cy="56274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angular"/>
          <p:cNvCxnSpPr>
            <a:stCxn id="3076" idx="2"/>
            <a:endCxn id="3086" idx="0"/>
          </p:cNvCxnSpPr>
          <p:nvPr/>
        </p:nvCxnSpPr>
        <p:spPr>
          <a:xfrm rot="16200000" flipH="1">
            <a:off x="4641118" y="1631044"/>
            <a:ext cx="504056" cy="64358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Conector angular"/>
          <p:cNvCxnSpPr>
            <a:stCxn id="3076" idx="2"/>
            <a:endCxn id="3087" idx="0"/>
          </p:cNvCxnSpPr>
          <p:nvPr/>
        </p:nvCxnSpPr>
        <p:spPr>
          <a:xfrm rot="16200000" flipH="1">
            <a:off x="5212618" y="1059544"/>
            <a:ext cx="504056" cy="178658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108 Conector angular"/>
          <p:cNvCxnSpPr/>
          <p:nvPr/>
        </p:nvCxnSpPr>
        <p:spPr>
          <a:xfrm>
            <a:off x="5292725" y="1184052"/>
            <a:ext cx="1439515" cy="12700"/>
          </a:xfrm>
          <a:prstGeom prst="bentConnector3">
            <a:avLst>
              <a:gd name="adj1" fmla="val -2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angular"/>
          <p:cNvCxnSpPr>
            <a:stCxn id="3076" idx="2"/>
            <a:endCxn id="3088" idx="0"/>
          </p:cNvCxnSpPr>
          <p:nvPr/>
        </p:nvCxnSpPr>
        <p:spPr>
          <a:xfrm rot="16200000" flipH="1">
            <a:off x="5748400" y="523763"/>
            <a:ext cx="504056" cy="28581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angular"/>
          <p:cNvCxnSpPr>
            <a:stCxn id="3076" idx="2"/>
            <a:endCxn id="3089" idx="0"/>
          </p:cNvCxnSpPr>
          <p:nvPr/>
        </p:nvCxnSpPr>
        <p:spPr>
          <a:xfrm rot="16200000" flipH="1">
            <a:off x="6284187" y="-12024"/>
            <a:ext cx="504056" cy="392972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0" name="TextBox 13"/>
          <p:cNvSpPr txBox="1">
            <a:spLocks noChangeArrowheads="1"/>
          </p:cNvSpPr>
          <p:nvPr/>
        </p:nvSpPr>
        <p:spPr bwMode="auto">
          <a:xfrm>
            <a:off x="5857875" y="3193231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Enlace  Municipal</a:t>
            </a:r>
          </a:p>
        </p:txBody>
      </p:sp>
      <p:sp>
        <p:nvSpPr>
          <p:cNvPr id="3131" name="TextBox 13"/>
          <p:cNvSpPr txBox="1">
            <a:spLocks noChangeArrowheads="1"/>
          </p:cNvSpPr>
          <p:nvPr/>
        </p:nvSpPr>
        <p:spPr bwMode="auto">
          <a:xfrm>
            <a:off x="5857875" y="3588985"/>
            <a:ext cx="1000125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Enlace Municipal</a:t>
            </a:r>
          </a:p>
        </p:txBody>
      </p:sp>
      <p:cxnSp>
        <p:nvCxnSpPr>
          <p:cNvPr id="61" name="60 Conector angular"/>
          <p:cNvCxnSpPr>
            <a:stCxn id="3075" idx="1"/>
          </p:cNvCxnSpPr>
          <p:nvPr/>
        </p:nvCxnSpPr>
        <p:spPr>
          <a:xfrm rot="10800000">
            <a:off x="3428995" y="932646"/>
            <a:ext cx="422281" cy="22839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9"/>
          <p:cNvSpPr txBox="1">
            <a:spLocks noChangeArrowheads="1"/>
          </p:cNvSpPr>
          <p:nvPr/>
        </p:nvSpPr>
        <p:spPr bwMode="auto">
          <a:xfrm>
            <a:off x="2071670" y="837292"/>
            <a:ext cx="1357323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Contralora  Interna</a:t>
            </a:r>
          </a:p>
        </p:txBody>
      </p:sp>
      <p:sp>
        <p:nvSpPr>
          <p:cNvPr id="64" name="TextBox 13"/>
          <p:cNvSpPr txBox="1">
            <a:spLocks noChangeArrowheads="1"/>
          </p:cNvSpPr>
          <p:nvPr/>
        </p:nvSpPr>
        <p:spPr bwMode="auto">
          <a:xfrm>
            <a:off x="2428860" y="3573016"/>
            <a:ext cx="928694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Capacitadora </a:t>
            </a:r>
            <a:r>
              <a:rPr lang="es-MX" sz="700" dirty="0">
                <a:latin typeface="Calibri" pitchFamily="34" charset="0"/>
              </a:rPr>
              <a:t>Especializada 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737146" y="-5898"/>
            <a:ext cx="3635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INSTITUTO JALISCIENSE DE LAS MUJERES</a:t>
            </a:r>
            <a:r>
              <a:rPr lang="es-MX" sz="16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153</Words>
  <Application>Microsoft Office PowerPoint</Application>
  <PresentationFormat>Presentación en pantalla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Maritza Cortina</dc:creator>
  <cp:lastModifiedBy>araceli</cp:lastModifiedBy>
  <cp:revision>49</cp:revision>
  <cp:lastPrinted>2019-03-04T19:06:28Z</cp:lastPrinted>
  <dcterms:modified xsi:type="dcterms:W3CDTF">2019-05-24T17:55:11Z</dcterms:modified>
</cp:coreProperties>
</file>